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9" r:id="rId1"/>
  </p:sldMasterIdLst>
  <p:notesMasterIdLst>
    <p:notesMasterId r:id="rId13"/>
  </p:notesMasterIdLst>
  <p:sldIdLst>
    <p:sldId id="256" r:id="rId2"/>
    <p:sldId id="257" r:id="rId3"/>
    <p:sldId id="343" r:id="rId4"/>
    <p:sldId id="349" r:id="rId5"/>
    <p:sldId id="344" r:id="rId6"/>
    <p:sldId id="345" r:id="rId7"/>
    <p:sldId id="350" r:id="rId8"/>
    <p:sldId id="346" r:id="rId9"/>
    <p:sldId id="351" r:id="rId10"/>
    <p:sldId id="347" r:id="rId11"/>
    <p:sldId id="348" r:id="rId12"/>
  </p:sldIdLst>
  <p:sldSz cx="9144000" cy="5143500" type="screen16x9"/>
  <p:notesSz cx="6858000" cy="9144000"/>
  <p:embeddedFontLst>
    <p:embeddedFont>
      <p:font typeface="Libre Baskerville" panose="02000000000000000000" pitchFamily="2" charset="0"/>
      <p:regular r:id="rId14"/>
      <p:bold r:id="rId15"/>
      <p:italic r:id="rId16"/>
    </p:embeddedFont>
    <p:embeddedFont>
      <p:font typeface="Roboto" panose="02000000000000000000" pitchFamily="2" charset="0"/>
      <p:regular r:id="rId17"/>
      <p:bold r:id="rId18"/>
      <p:italic r:id="rId19"/>
      <p:boldItalic r:id="rId20"/>
    </p:embeddedFont>
    <p:embeddedFont>
      <p:font typeface="Roboto Condensed Light" panose="02000000000000000000" pitchFamily="2" charset="0"/>
      <p:regular r:id="rId21"/>
      <p: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F589F9F-A847-464A-8CE9-F3B16681B314}">
  <a:tblStyle styleId="{3F589F9F-A847-464A-8CE9-F3B16681B31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73" autoAdjust="0"/>
    <p:restoredTop sz="94660"/>
  </p:normalViewPr>
  <p:slideViewPr>
    <p:cSldViewPr snapToGrid="0">
      <p:cViewPr varScale="1">
        <p:scale>
          <a:sx n="103" d="100"/>
          <a:sy n="103" d="100"/>
        </p:scale>
        <p:origin x="119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nu Mahato" userId="1b3c90bb7832d0d9" providerId="LiveId" clId="{35C1538A-3611-43ED-AFCD-918818F3BE82}"/>
    <pc:docChg chg="modSld">
      <pc:chgData name="Sonu Mahato" userId="1b3c90bb7832d0d9" providerId="LiveId" clId="{35C1538A-3611-43ED-AFCD-918818F3BE82}" dt="2024-10-30T03:19:10.218" v="16" actId="207"/>
      <pc:docMkLst>
        <pc:docMk/>
      </pc:docMkLst>
      <pc:sldChg chg="modSp mod">
        <pc:chgData name="Sonu Mahato" userId="1b3c90bb7832d0d9" providerId="LiveId" clId="{35C1538A-3611-43ED-AFCD-918818F3BE82}" dt="2024-10-30T03:17:23.161" v="1" actId="207"/>
        <pc:sldMkLst>
          <pc:docMk/>
          <pc:sldMk cId="0" sldId="257"/>
        </pc:sldMkLst>
        <pc:spChg chg="mod">
          <ac:chgData name="Sonu Mahato" userId="1b3c90bb7832d0d9" providerId="LiveId" clId="{35C1538A-3611-43ED-AFCD-918818F3BE82}" dt="2024-10-30T03:17:23.161" v="1" actId="207"/>
          <ac:spMkLst>
            <pc:docMk/>
            <pc:sldMk cId="0" sldId="257"/>
            <ac:spMk id="671" creationId="{00000000-0000-0000-0000-000000000000}"/>
          </ac:spMkLst>
        </pc:spChg>
        <pc:spChg chg="mod">
          <ac:chgData name="Sonu Mahato" userId="1b3c90bb7832d0d9" providerId="LiveId" clId="{35C1538A-3611-43ED-AFCD-918818F3BE82}" dt="2024-10-30T03:17:12.526" v="0" actId="207"/>
          <ac:spMkLst>
            <pc:docMk/>
            <pc:sldMk cId="0" sldId="257"/>
            <ac:spMk id="672" creationId="{00000000-0000-0000-0000-000000000000}"/>
          </ac:spMkLst>
        </pc:spChg>
      </pc:sldChg>
      <pc:sldChg chg="modSp mod">
        <pc:chgData name="Sonu Mahato" userId="1b3c90bb7832d0d9" providerId="LiveId" clId="{35C1538A-3611-43ED-AFCD-918818F3BE82}" dt="2024-10-30T03:19:10.218" v="16" actId="207"/>
        <pc:sldMkLst>
          <pc:docMk/>
          <pc:sldMk cId="1390634766" sldId="343"/>
        </pc:sldMkLst>
        <pc:spChg chg="mod">
          <ac:chgData name="Sonu Mahato" userId="1b3c90bb7832d0d9" providerId="LiveId" clId="{35C1538A-3611-43ED-AFCD-918818F3BE82}" dt="2024-10-30T03:17:42.891" v="2" actId="207"/>
          <ac:spMkLst>
            <pc:docMk/>
            <pc:sldMk cId="1390634766" sldId="343"/>
            <ac:spMk id="2" creationId="{AB175F7E-5D54-6880-89A3-2CA4A08206C7}"/>
          </ac:spMkLst>
        </pc:spChg>
        <pc:spChg chg="mod">
          <ac:chgData name="Sonu Mahato" userId="1b3c90bb7832d0d9" providerId="LiveId" clId="{35C1538A-3611-43ED-AFCD-918818F3BE82}" dt="2024-10-30T03:19:10.218" v="16" actId="207"/>
          <ac:spMkLst>
            <pc:docMk/>
            <pc:sldMk cId="1390634766" sldId="343"/>
            <ac:spMk id="3" creationId="{DCE94A89-3AC5-7131-3EC2-30FCE9FB7E32}"/>
          </ac:spMkLst>
        </pc:spChg>
      </pc:sldChg>
      <pc:sldChg chg="modSp mod">
        <pc:chgData name="Sonu Mahato" userId="1b3c90bb7832d0d9" providerId="LiveId" clId="{35C1538A-3611-43ED-AFCD-918818F3BE82}" dt="2024-10-30T03:18:56.045" v="14" actId="207"/>
        <pc:sldMkLst>
          <pc:docMk/>
          <pc:sldMk cId="4162939996" sldId="344"/>
        </pc:sldMkLst>
        <pc:spChg chg="mod">
          <ac:chgData name="Sonu Mahato" userId="1b3c90bb7832d0d9" providerId="LiveId" clId="{35C1538A-3611-43ED-AFCD-918818F3BE82}" dt="2024-10-30T03:17:54.313" v="4" actId="207"/>
          <ac:spMkLst>
            <pc:docMk/>
            <pc:sldMk cId="4162939996" sldId="344"/>
            <ac:spMk id="2" creationId="{17AC7982-9E24-BAF7-11BB-0DB8E36E4B3E}"/>
          </ac:spMkLst>
        </pc:spChg>
        <pc:spChg chg="mod">
          <ac:chgData name="Sonu Mahato" userId="1b3c90bb7832d0d9" providerId="LiveId" clId="{35C1538A-3611-43ED-AFCD-918818F3BE82}" dt="2024-10-30T03:18:56.045" v="14" actId="207"/>
          <ac:spMkLst>
            <pc:docMk/>
            <pc:sldMk cId="4162939996" sldId="344"/>
            <ac:spMk id="3" creationId="{635F4A1D-9565-EA27-14FE-0F1CEF3C1E76}"/>
          </ac:spMkLst>
        </pc:spChg>
      </pc:sldChg>
      <pc:sldChg chg="modSp mod">
        <pc:chgData name="Sonu Mahato" userId="1b3c90bb7832d0d9" providerId="LiveId" clId="{35C1538A-3611-43ED-AFCD-918818F3BE82}" dt="2024-10-30T03:18:51.149" v="13" actId="207"/>
        <pc:sldMkLst>
          <pc:docMk/>
          <pc:sldMk cId="1696748138" sldId="345"/>
        </pc:sldMkLst>
        <pc:spChg chg="mod">
          <ac:chgData name="Sonu Mahato" userId="1b3c90bb7832d0d9" providerId="LiveId" clId="{35C1538A-3611-43ED-AFCD-918818F3BE82}" dt="2024-10-30T03:17:59.355" v="5" actId="207"/>
          <ac:spMkLst>
            <pc:docMk/>
            <pc:sldMk cId="1696748138" sldId="345"/>
            <ac:spMk id="2" creationId="{C22835F1-3433-629F-D50B-9E105BF41EA5}"/>
          </ac:spMkLst>
        </pc:spChg>
        <pc:spChg chg="mod">
          <ac:chgData name="Sonu Mahato" userId="1b3c90bb7832d0d9" providerId="LiveId" clId="{35C1538A-3611-43ED-AFCD-918818F3BE82}" dt="2024-10-30T03:18:51.149" v="13" actId="207"/>
          <ac:spMkLst>
            <pc:docMk/>
            <pc:sldMk cId="1696748138" sldId="345"/>
            <ac:spMk id="3" creationId="{C5A1981C-DBF0-551A-1709-9332F7179989}"/>
          </ac:spMkLst>
        </pc:spChg>
      </pc:sldChg>
      <pc:sldChg chg="modSp mod">
        <pc:chgData name="Sonu Mahato" userId="1b3c90bb7832d0d9" providerId="LiveId" clId="{35C1538A-3611-43ED-AFCD-918818F3BE82}" dt="2024-10-30T03:18:40.717" v="11" actId="207"/>
        <pc:sldMkLst>
          <pc:docMk/>
          <pc:sldMk cId="1351352216" sldId="346"/>
        </pc:sldMkLst>
        <pc:spChg chg="mod">
          <ac:chgData name="Sonu Mahato" userId="1b3c90bb7832d0d9" providerId="LiveId" clId="{35C1538A-3611-43ED-AFCD-918818F3BE82}" dt="2024-10-30T03:18:09.970" v="7" actId="207"/>
          <ac:spMkLst>
            <pc:docMk/>
            <pc:sldMk cId="1351352216" sldId="346"/>
            <ac:spMk id="2" creationId="{200E49E5-E3A4-B072-177C-69F8B4A93F19}"/>
          </ac:spMkLst>
        </pc:spChg>
        <pc:spChg chg="mod">
          <ac:chgData name="Sonu Mahato" userId="1b3c90bb7832d0d9" providerId="LiveId" clId="{35C1538A-3611-43ED-AFCD-918818F3BE82}" dt="2024-10-30T03:18:40.717" v="11" actId="207"/>
          <ac:spMkLst>
            <pc:docMk/>
            <pc:sldMk cId="1351352216" sldId="346"/>
            <ac:spMk id="3" creationId="{2F7052D6-7D6E-AB0F-D58D-EB734DE21253}"/>
          </ac:spMkLst>
        </pc:spChg>
      </pc:sldChg>
      <pc:sldChg chg="modSp mod">
        <pc:chgData name="Sonu Mahato" userId="1b3c90bb7832d0d9" providerId="LiveId" clId="{35C1538A-3611-43ED-AFCD-918818F3BE82}" dt="2024-10-30T03:18:21.660" v="9" actId="207"/>
        <pc:sldMkLst>
          <pc:docMk/>
          <pc:sldMk cId="1137125200" sldId="347"/>
        </pc:sldMkLst>
        <pc:spChg chg="mod">
          <ac:chgData name="Sonu Mahato" userId="1b3c90bb7832d0d9" providerId="LiveId" clId="{35C1538A-3611-43ED-AFCD-918818F3BE82}" dt="2024-10-30T03:18:21.660" v="9" actId="207"/>
          <ac:spMkLst>
            <pc:docMk/>
            <pc:sldMk cId="1137125200" sldId="347"/>
            <ac:spMk id="2" creationId="{D435F5CA-ECC4-4BE7-E736-35B742928E71}"/>
          </ac:spMkLst>
        </pc:spChg>
      </pc:sldChg>
      <pc:sldChg chg="modSp mod">
        <pc:chgData name="Sonu Mahato" userId="1b3c90bb7832d0d9" providerId="LiveId" clId="{35C1538A-3611-43ED-AFCD-918818F3BE82}" dt="2024-10-30T03:19:03.389" v="15" actId="207"/>
        <pc:sldMkLst>
          <pc:docMk/>
          <pc:sldMk cId="760071410" sldId="349"/>
        </pc:sldMkLst>
        <pc:spChg chg="mod">
          <ac:chgData name="Sonu Mahato" userId="1b3c90bb7832d0d9" providerId="LiveId" clId="{35C1538A-3611-43ED-AFCD-918818F3BE82}" dt="2024-10-30T03:17:47.638" v="3" actId="207"/>
          <ac:spMkLst>
            <pc:docMk/>
            <pc:sldMk cId="760071410" sldId="349"/>
            <ac:spMk id="2" creationId="{AA8B20E6-42B8-5681-C957-36276E5FEF4E}"/>
          </ac:spMkLst>
        </pc:spChg>
        <pc:spChg chg="mod">
          <ac:chgData name="Sonu Mahato" userId="1b3c90bb7832d0d9" providerId="LiveId" clId="{35C1538A-3611-43ED-AFCD-918818F3BE82}" dt="2024-10-30T03:19:03.389" v="15" actId="207"/>
          <ac:spMkLst>
            <pc:docMk/>
            <pc:sldMk cId="760071410" sldId="349"/>
            <ac:spMk id="3" creationId="{21DC3CD3-87CC-A51F-6161-366BF34FA027}"/>
          </ac:spMkLst>
        </pc:spChg>
      </pc:sldChg>
      <pc:sldChg chg="modSp mod">
        <pc:chgData name="Sonu Mahato" userId="1b3c90bb7832d0d9" providerId="LiveId" clId="{35C1538A-3611-43ED-AFCD-918818F3BE82}" dt="2024-10-30T03:18:46.679" v="12" actId="207"/>
        <pc:sldMkLst>
          <pc:docMk/>
          <pc:sldMk cId="1829383095" sldId="350"/>
        </pc:sldMkLst>
        <pc:spChg chg="mod">
          <ac:chgData name="Sonu Mahato" userId="1b3c90bb7832d0d9" providerId="LiveId" clId="{35C1538A-3611-43ED-AFCD-918818F3BE82}" dt="2024-10-30T03:18:03.822" v="6" actId="207"/>
          <ac:spMkLst>
            <pc:docMk/>
            <pc:sldMk cId="1829383095" sldId="350"/>
            <ac:spMk id="2" creationId="{337F1FBA-922D-411C-BA0A-CEE45103621F}"/>
          </ac:spMkLst>
        </pc:spChg>
        <pc:spChg chg="mod">
          <ac:chgData name="Sonu Mahato" userId="1b3c90bb7832d0d9" providerId="LiveId" clId="{35C1538A-3611-43ED-AFCD-918818F3BE82}" dt="2024-10-30T03:18:46.679" v="12" actId="207"/>
          <ac:spMkLst>
            <pc:docMk/>
            <pc:sldMk cId="1829383095" sldId="350"/>
            <ac:spMk id="3" creationId="{F999A291-DC12-A31D-7A9B-165525A1710F}"/>
          </ac:spMkLst>
        </pc:spChg>
      </pc:sldChg>
      <pc:sldChg chg="modSp mod">
        <pc:chgData name="Sonu Mahato" userId="1b3c90bb7832d0d9" providerId="LiveId" clId="{35C1538A-3611-43ED-AFCD-918818F3BE82}" dt="2024-10-30T03:18:34.571" v="10" actId="207"/>
        <pc:sldMkLst>
          <pc:docMk/>
          <pc:sldMk cId="1406049209" sldId="351"/>
        </pc:sldMkLst>
        <pc:spChg chg="mod">
          <ac:chgData name="Sonu Mahato" userId="1b3c90bb7832d0d9" providerId="LiveId" clId="{35C1538A-3611-43ED-AFCD-918818F3BE82}" dt="2024-10-30T03:18:14.437" v="8" actId="207"/>
          <ac:spMkLst>
            <pc:docMk/>
            <pc:sldMk cId="1406049209" sldId="351"/>
            <ac:spMk id="2" creationId="{E444B767-1DD0-D3D1-3188-2CA2AC6E5D03}"/>
          </ac:spMkLst>
        </pc:spChg>
        <pc:spChg chg="mod">
          <ac:chgData name="Sonu Mahato" userId="1b3c90bb7832d0d9" providerId="LiveId" clId="{35C1538A-3611-43ED-AFCD-918818F3BE82}" dt="2024-10-30T03:18:34.571" v="10" actId="207"/>
          <ac:spMkLst>
            <pc:docMk/>
            <pc:sldMk cId="1406049209" sldId="351"/>
            <ac:spMk id="3" creationId="{30A28F1E-0448-B59D-313E-6B986645E13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8a1f552b24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9" name="Google Shape;669;g8a1f552b24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75000"/>
          </a:blip>
          <a:stretch>
            <a:fillRect/>
          </a:stretch>
        </p:blipFill>
        <p:spPr>
          <a:xfrm rot="10800000">
            <a:off x="7083550" y="3159225"/>
            <a:ext cx="2060450" cy="1984276"/>
          </a:xfrm>
          <a:prstGeom prst="rect">
            <a:avLst/>
          </a:prstGeom>
          <a:noFill/>
          <a:ln>
            <a:noFill/>
          </a:ln>
        </p:spPr>
      </p:pic>
      <p:pic>
        <p:nvPicPr>
          <p:cNvPr id="10" name="Google Shape;10;p2"/>
          <p:cNvPicPr preferRelativeResize="0"/>
          <p:nvPr/>
        </p:nvPicPr>
        <p:blipFill>
          <a:blip r:embed="rId3">
            <a:alphaModFix amt="55000"/>
          </a:blip>
          <a:stretch>
            <a:fillRect/>
          </a:stretch>
        </p:blipFill>
        <p:spPr>
          <a:xfrm>
            <a:off x="-3" y="0"/>
            <a:ext cx="3227225" cy="3330400"/>
          </a:xfrm>
          <a:prstGeom prst="rect">
            <a:avLst/>
          </a:prstGeom>
          <a:noFill/>
          <a:ln>
            <a:noFill/>
          </a:ln>
        </p:spPr>
      </p:pic>
      <p:sp>
        <p:nvSpPr>
          <p:cNvPr id="11" name="Google Shape;11;p2"/>
          <p:cNvSpPr txBox="1">
            <a:spLocks noGrp="1"/>
          </p:cNvSpPr>
          <p:nvPr>
            <p:ph type="ctrTitle"/>
          </p:nvPr>
        </p:nvSpPr>
        <p:spPr>
          <a:xfrm>
            <a:off x="4228725" y="1288138"/>
            <a:ext cx="4200900" cy="1850700"/>
          </a:xfrm>
          <a:prstGeom prst="rect">
            <a:avLst/>
          </a:prstGeom>
        </p:spPr>
        <p:txBody>
          <a:bodyPr spcFirstLastPara="1" wrap="square" lIns="91425" tIns="91425" rIns="91425" bIns="91425" anchor="ctr" anchorCtr="0">
            <a:noAutofit/>
          </a:bodyPr>
          <a:lstStyle>
            <a:lvl1pPr lvl="0" algn="r">
              <a:spcBef>
                <a:spcPts val="0"/>
              </a:spcBef>
              <a:spcAft>
                <a:spcPts val="0"/>
              </a:spcAft>
              <a:buSzPts val="4800"/>
              <a:buNone/>
              <a:defRPr sz="6100">
                <a:latin typeface="Libre Baskerville"/>
                <a:ea typeface="Libre Baskerville"/>
                <a:cs typeface="Libre Baskerville"/>
                <a:sym typeface="Libre Baskervill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5562775" y="3062763"/>
            <a:ext cx="2867100" cy="7926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accent2"/>
              </a:buClr>
              <a:buSzPts val="1800"/>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lt2"/>
        </a:solidFill>
        <a:effectLst/>
      </p:bgPr>
    </p:bg>
    <p:spTree>
      <p:nvGrpSpPr>
        <p:cNvPr id="1" name="Shape 20"/>
        <p:cNvGrpSpPr/>
        <p:nvPr/>
      </p:nvGrpSpPr>
      <p:grpSpPr>
        <a:xfrm>
          <a:off x="0" y="0"/>
          <a:ext cx="0" cy="0"/>
          <a:chOff x="0" y="0"/>
          <a:chExt cx="0" cy="0"/>
        </a:xfrm>
      </p:grpSpPr>
      <p:pic>
        <p:nvPicPr>
          <p:cNvPr id="21" name="Google Shape;21;p4"/>
          <p:cNvPicPr preferRelativeResize="0"/>
          <p:nvPr/>
        </p:nvPicPr>
        <p:blipFill>
          <a:blip r:embed="rId2">
            <a:alphaModFix amt="75000"/>
          </a:blip>
          <a:stretch>
            <a:fillRect/>
          </a:stretch>
        </p:blipFill>
        <p:spPr>
          <a:xfrm>
            <a:off x="0" y="0"/>
            <a:ext cx="2060450" cy="1984276"/>
          </a:xfrm>
          <a:prstGeom prst="rect">
            <a:avLst/>
          </a:prstGeom>
          <a:noFill/>
          <a:ln>
            <a:noFill/>
          </a:ln>
        </p:spPr>
      </p:pic>
      <p:pic>
        <p:nvPicPr>
          <p:cNvPr id="22" name="Google Shape;22;p4"/>
          <p:cNvPicPr preferRelativeResize="0"/>
          <p:nvPr/>
        </p:nvPicPr>
        <p:blipFill>
          <a:blip r:embed="rId2">
            <a:alphaModFix amt="75000"/>
          </a:blip>
          <a:stretch>
            <a:fillRect/>
          </a:stretch>
        </p:blipFill>
        <p:spPr>
          <a:xfrm rot="10800000">
            <a:off x="7083550" y="3159225"/>
            <a:ext cx="2060450" cy="1984276"/>
          </a:xfrm>
          <a:prstGeom prst="rect">
            <a:avLst/>
          </a:prstGeom>
          <a:noFill/>
          <a:ln>
            <a:noFill/>
          </a:ln>
        </p:spPr>
      </p:pic>
      <p:sp>
        <p:nvSpPr>
          <p:cNvPr id="23" name="Google Shape;23;p4"/>
          <p:cNvSpPr txBox="1">
            <a:spLocks noGrp="1"/>
          </p:cNvSpPr>
          <p:nvPr>
            <p:ph type="title"/>
          </p:nvPr>
        </p:nvSpPr>
        <p:spPr>
          <a:xfrm>
            <a:off x="714125" y="543950"/>
            <a:ext cx="7716000" cy="36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3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24" name="Google Shape;24;p4"/>
          <p:cNvSpPr txBox="1">
            <a:spLocks noGrp="1"/>
          </p:cNvSpPr>
          <p:nvPr>
            <p:ph type="body" idx="1"/>
          </p:nvPr>
        </p:nvSpPr>
        <p:spPr>
          <a:xfrm>
            <a:off x="714000" y="1064375"/>
            <a:ext cx="7716000" cy="3543300"/>
          </a:xfrm>
          <a:prstGeom prst="rect">
            <a:avLst/>
          </a:prstGeom>
        </p:spPr>
        <p:txBody>
          <a:bodyPr spcFirstLastPara="1" wrap="square" lIns="91425" tIns="91425" rIns="91425" bIns="91425" anchor="t" anchorCtr="0">
            <a:noAutofit/>
          </a:bodyPr>
          <a:lstStyle>
            <a:lvl1pPr marL="457200" lvl="0" indent="-311150" rtl="0">
              <a:lnSpc>
                <a:spcPct val="100000"/>
              </a:lnSpc>
              <a:spcBef>
                <a:spcPts val="0"/>
              </a:spcBef>
              <a:spcAft>
                <a:spcPts val="0"/>
              </a:spcAft>
              <a:buSzPts val="1300"/>
              <a:buChar char="●"/>
              <a:defRPr sz="1300"/>
            </a:lvl1pPr>
            <a:lvl2pPr marL="914400" lvl="1" indent="-311150" rtl="0">
              <a:spcBef>
                <a:spcPts val="1600"/>
              </a:spcBef>
              <a:spcAft>
                <a:spcPts val="0"/>
              </a:spcAft>
              <a:buSzPts val="1300"/>
              <a:buFont typeface="Roboto Condensed Light"/>
              <a:buChar char="○"/>
              <a:defRPr sz="1300"/>
            </a:lvl2pPr>
            <a:lvl3pPr marL="1371600" lvl="2" indent="-311150" rtl="0">
              <a:spcBef>
                <a:spcPts val="1600"/>
              </a:spcBef>
              <a:spcAft>
                <a:spcPts val="0"/>
              </a:spcAft>
              <a:buSzPts val="1300"/>
              <a:buFont typeface="Roboto Condensed Light"/>
              <a:buChar char="■"/>
              <a:defRPr sz="1300"/>
            </a:lvl3pPr>
            <a:lvl4pPr marL="1828800" lvl="3" indent="-311150" rtl="0">
              <a:spcBef>
                <a:spcPts val="1600"/>
              </a:spcBef>
              <a:spcAft>
                <a:spcPts val="0"/>
              </a:spcAft>
              <a:buSzPts val="1300"/>
              <a:buFont typeface="Roboto Condensed Light"/>
              <a:buChar char="●"/>
              <a:defRPr sz="1300"/>
            </a:lvl4pPr>
            <a:lvl5pPr marL="2286000" lvl="4" indent="-311150" rtl="0">
              <a:spcBef>
                <a:spcPts val="1600"/>
              </a:spcBef>
              <a:spcAft>
                <a:spcPts val="0"/>
              </a:spcAft>
              <a:buSzPts val="1300"/>
              <a:buFont typeface="Roboto Condensed Light"/>
              <a:buChar char="○"/>
              <a:defRPr sz="1300"/>
            </a:lvl5pPr>
            <a:lvl6pPr marL="2743200" lvl="5" indent="-311150" rtl="0">
              <a:spcBef>
                <a:spcPts val="1600"/>
              </a:spcBef>
              <a:spcAft>
                <a:spcPts val="0"/>
              </a:spcAft>
              <a:buSzPts val="1300"/>
              <a:buFont typeface="Roboto Condensed Light"/>
              <a:buChar char="■"/>
              <a:defRPr sz="1300"/>
            </a:lvl6pPr>
            <a:lvl7pPr marL="3200400" lvl="6" indent="-311150" rtl="0">
              <a:spcBef>
                <a:spcPts val="1600"/>
              </a:spcBef>
              <a:spcAft>
                <a:spcPts val="0"/>
              </a:spcAft>
              <a:buSzPts val="1300"/>
              <a:buFont typeface="Roboto Condensed Light"/>
              <a:buChar char="●"/>
              <a:defRPr sz="1300"/>
            </a:lvl7pPr>
            <a:lvl8pPr marL="3657600" lvl="7" indent="-311150" rtl="0">
              <a:spcBef>
                <a:spcPts val="1600"/>
              </a:spcBef>
              <a:spcAft>
                <a:spcPts val="0"/>
              </a:spcAft>
              <a:buSzPts val="1300"/>
              <a:buFont typeface="Roboto Condensed Light"/>
              <a:buChar char="○"/>
              <a:defRPr sz="1300"/>
            </a:lvl8pPr>
            <a:lvl9pPr marL="4114800" lvl="8" indent="-311150" rtl="0">
              <a:spcBef>
                <a:spcPts val="1600"/>
              </a:spcBef>
              <a:spcAft>
                <a:spcPts val="1600"/>
              </a:spcAft>
              <a:buSzPts val="1300"/>
              <a:buFont typeface="Roboto Condensed Light"/>
              <a:buChar char="■"/>
              <a:defRPr sz="1300"/>
            </a:lvl9pPr>
          </a:lstStyle>
          <a:p>
            <a:endParaRPr/>
          </a:p>
        </p:txBody>
      </p:sp>
      <p:sp>
        <p:nvSpPr>
          <p:cNvPr id="25" name="Google Shape;25;p4"/>
          <p:cNvSpPr/>
          <p:nvPr/>
        </p:nvSpPr>
        <p:spPr>
          <a:xfrm>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62"/>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SECTION_HEADER_1_3_1_1">
    <p:bg>
      <p:bgPr>
        <a:solidFill>
          <a:schemeClr val="lt2"/>
        </a:solidFill>
        <a:effectLst/>
      </p:bgPr>
    </p:bg>
    <p:spTree>
      <p:nvGrpSpPr>
        <p:cNvPr id="1" name="Shape 328"/>
        <p:cNvGrpSpPr/>
        <p:nvPr/>
      </p:nvGrpSpPr>
      <p:grpSpPr>
        <a:xfrm>
          <a:off x="0" y="0"/>
          <a:ext cx="0" cy="0"/>
          <a:chOff x="0" y="0"/>
          <a:chExt cx="0" cy="0"/>
        </a:xfrm>
      </p:grpSpPr>
      <p:pic>
        <p:nvPicPr>
          <p:cNvPr id="329" name="Google Shape;329;p44"/>
          <p:cNvPicPr preferRelativeResize="0"/>
          <p:nvPr/>
        </p:nvPicPr>
        <p:blipFill>
          <a:blip r:embed="rId2">
            <a:alphaModFix amt="75000"/>
          </a:blip>
          <a:stretch>
            <a:fillRect/>
          </a:stretch>
        </p:blipFill>
        <p:spPr>
          <a:xfrm>
            <a:off x="0" y="1519237"/>
            <a:ext cx="2060450" cy="1984276"/>
          </a:xfrm>
          <a:prstGeom prst="rect">
            <a:avLst/>
          </a:prstGeom>
          <a:noFill/>
          <a:ln>
            <a:noFill/>
          </a:ln>
        </p:spPr>
      </p:pic>
      <p:pic>
        <p:nvPicPr>
          <p:cNvPr id="330" name="Google Shape;330;p44"/>
          <p:cNvPicPr preferRelativeResize="0"/>
          <p:nvPr/>
        </p:nvPicPr>
        <p:blipFill>
          <a:blip r:embed="rId2">
            <a:alphaModFix amt="75000"/>
          </a:blip>
          <a:stretch>
            <a:fillRect/>
          </a:stretch>
        </p:blipFill>
        <p:spPr>
          <a:xfrm rot="10800000">
            <a:off x="7083550" y="1639987"/>
            <a:ext cx="2060450" cy="1984276"/>
          </a:xfrm>
          <a:prstGeom prst="rect">
            <a:avLst/>
          </a:prstGeom>
          <a:noFill/>
          <a:ln>
            <a:noFill/>
          </a:ln>
        </p:spPr>
      </p:pic>
      <p:sp>
        <p:nvSpPr>
          <p:cNvPr id="331" name="Google Shape;331;p44"/>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SECTION_HEADER_1_3_1_1_1">
    <p:bg>
      <p:bgPr>
        <a:solidFill>
          <a:schemeClr val="lt2"/>
        </a:solidFill>
        <a:effectLst/>
      </p:bgPr>
    </p:bg>
    <p:spTree>
      <p:nvGrpSpPr>
        <p:cNvPr id="1" name="Shape 332"/>
        <p:cNvGrpSpPr/>
        <p:nvPr/>
      </p:nvGrpSpPr>
      <p:grpSpPr>
        <a:xfrm>
          <a:off x="0" y="0"/>
          <a:ext cx="0" cy="0"/>
          <a:chOff x="0" y="0"/>
          <a:chExt cx="0" cy="0"/>
        </a:xfrm>
      </p:grpSpPr>
      <p:sp>
        <p:nvSpPr>
          <p:cNvPr id="333" name="Google Shape;333;p45"/>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4" name="Google Shape;334;p45"/>
          <p:cNvPicPr preferRelativeResize="0"/>
          <p:nvPr/>
        </p:nvPicPr>
        <p:blipFill>
          <a:blip r:embed="rId2">
            <a:alphaModFix amt="55000"/>
          </a:blip>
          <a:stretch>
            <a:fillRect/>
          </a:stretch>
        </p:blipFill>
        <p:spPr>
          <a:xfrm>
            <a:off x="2209800" y="0"/>
            <a:ext cx="2105025" cy="2172326"/>
          </a:xfrm>
          <a:prstGeom prst="rect">
            <a:avLst/>
          </a:prstGeom>
          <a:noFill/>
          <a:ln>
            <a:noFill/>
          </a:ln>
        </p:spPr>
      </p:pic>
      <p:pic>
        <p:nvPicPr>
          <p:cNvPr id="335" name="Google Shape;335;p45"/>
          <p:cNvPicPr preferRelativeResize="0"/>
          <p:nvPr/>
        </p:nvPicPr>
        <p:blipFill>
          <a:blip r:embed="rId2">
            <a:alphaModFix amt="55000"/>
          </a:blip>
          <a:stretch>
            <a:fillRect/>
          </a:stretch>
        </p:blipFill>
        <p:spPr>
          <a:xfrm rot="10800000" flipH="1">
            <a:off x="4829175" y="2971175"/>
            <a:ext cx="2105025" cy="21723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Libre Baskerville"/>
              <a:buNone/>
              <a:defRPr sz="2800" b="1">
                <a:solidFill>
                  <a:schemeClr val="dk2"/>
                </a:solidFill>
                <a:latin typeface="Libre Baskerville"/>
                <a:ea typeface="Libre Baskerville"/>
                <a:cs typeface="Libre Baskerville"/>
                <a:sym typeface="Libre Baskerville"/>
              </a:defRPr>
            </a:lvl1pPr>
            <a:lvl2pPr lvl="1">
              <a:spcBef>
                <a:spcPts val="0"/>
              </a:spcBef>
              <a:spcAft>
                <a:spcPts val="0"/>
              </a:spcAft>
              <a:buClr>
                <a:schemeClr val="dk2"/>
              </a:buClr>
              <a:buSzPts val="2800"/>
              <a:buNone/>
              <a:defRPr sz="2800">
                <a:solidFill>
                  <a:schemeClr val="dk2"/>
                </a:solidFill>
              </a:defRPr>
            </a:lvl2pPr>
            <a:lvl3pPr lvl="2">
              <a:spcBef>
                <a:spcPts val="0"/>
              </a:spcBef>
              <a:spcAft>
                <a:spcPts val="0"/>
              </a:spcAft>
              <a:buClr>
                <a:schemeClr val="dk2"/>
              </a:buClr>
              <a:buSzPts val="2800"/>
              <a:buNone/>
              <a:defRPr sz="2800">
                <a:solidFill>
                  <a:schemeClr val="dk2"/>
                </a:solidFill>
              </a:defRPr>
            </a:lvl3pPr>
            <a:lvl4pPr lvl="3">
              <a:spcBef>
                <a:spcPts val="0"/>
              </a:spcBef>
              <a:spcAft>
                <a:spcPts val="0"/>
              </a:spcAft>
              <a:buClr>
                <a:schemeClr val="dk2"/>
              </a:buClr>
              <a:buSzPts val="2800"/>
              <a:buNone/>
              <a:defRPr sz="2800">
                <a:solidFill>
                  <a:schemeClr val="dk2"/>
                </a:solidFill>
              </a:defRPr>
            </a:lvl4pPr>
            <a:lvl5pPr lvl="4">
              <a:spcBef>
                <a:spcPts val="0"/>
              </a:spcBef>
              <a:spcAft>
                <a:spcPts val="0"/>
              </a:spcAft>
              <a:buClr>
                <a:schemeClr val="dk2"/>
              </a:buClr>
              <a:buSzPts val="2800"/>
              <a:buNone/>
              <a:defRPr sz="2800">
                <a:solidFill>
                  <a:schemeClr val="dk2"/>
                </a:solidFill>
              </a:defRPr>
            </a:lvl5pPr>
            <a:lvl6pPr lvl="5">
              <a:spcBef>
                <a:spcPts val="0"/>
              </a:spcBef>
              <a:spcAft>
                <a:spcPts val="0"/>
              </a:spcAft>
              <a:buClr>
                <a:schemeClr val="dk2"/>
              </a:buClr>
              <a:buSzPts val="2800"/>
              <a:buNone/>
              <a:defRPr sz="2800">
                <a:solidFill>
                  <a:schemeClr val="dk2"/>
                </a:solidFill>
              </a:defRPr>
            </a:lvl6pPr>
            <a:lvl7pPr lvl="6">
              <a:spcBef>
                <a:spcPts val="0"/>
              </a:spcBef>
              <a:spcAft>
                <a:spcPts val="0"/>
              </a:spcAft>
              <a:buClr>
                <a:schemeClr val="dk2"/>
              </a:buClr>
              <a:buSzPts val="2800"/>
              <a:buNone/>
              <a:defRPr sz="2800">
                <a:solidFill>
                  <a:schemeClr val="dk2"/>
                </a:solidFill>
              </a:defRPr>
            </a:lvl7pPr>
            <a:lvl8pPr lvl="7">
              <a:spcBef>
                <a:spcPts val="0"/>
              </a:spcBef>
              <a:spcAft>
                <a:spcPts val="0"/>
              </a:spcAft>
              <a:buClr>
                <a:schemeClr val="dk2"/>
              </a:buClr>
              <a:buSzPts val="2800"/>
              <a:buNone/>
              <a:defRPr sz="2800">
                <a:solidFill>
                  <a:schemeClr val="dk2"/>
                </a:solidFill>
              </a:defRPr>
            </a:lvl8pPr>
            <a:lvl9pPr lvl="8">
              <a:spcBef>
                <a:spcPts val="0"/>
              </a:spcBef>
              <a:spcAft>
                <a:spcPts val="0"/>
              </a:spcAft>
              <a:buClr>
                <a:schemeClr val="dk2"/>
              </a:buClr>
              <a:buSzPts val="2800"/>
              <a:buNone/>
              <a:defRPr sz="2800">
                <a:solidFill>
                  <a:schemeClr val="dk2"/>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2pPr>
            <a:lvl3pPr marL="1371600" lvl="2"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3pPr>
            <a:lvl4pPr marL="1828800" lvl="3"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4pPr>
            <a:lvl5pPr marL="2286000" lvl="4"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5pPr>
            <a:lvl6pPr marL="2743200" lvl="5"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6pPr>
            <a:lvl7pPr marL="3200400" lvl="6"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7pPr>
            <a:lvl8pPr marL="3657600" lvl="7"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8pPr>
            <a:lvl9pPr marL="4114800" lvl="8" indent="-342900">
              <a:lnSpc>
                <a:spcPct val="115000"/>
              </a:lnSpc>
              <a:spcBef>
                <a:spcPts val="1600"/>
              </a:spcBef>
              <a:spcAft>
                <a:spcPts val="1600"/>
              </a:spcAft>
              <a:buClr>
                <a:schemeClr val="dk2"/>
              </a:buClr>
              <a:buSzPts val="1800"/>
              <a:buFont typeface="Roboto"/>
              <a:buChar char="■"/>
              <a:defRPr sz="1800">
                <a:solidFill>
                  <a:schemeClr val="dk2"/>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8" r:id="rId3"/>
    <p:sldLayoutId id="2147483690" r:id="rId4"/>
    <p:sldLayoutId id="2147483691" r:id="rId5"/>
  </p:sldLayoutIdLst>
  <mc:AlternateContent xmlns:mc="http://schemas.openxmlformats.org/markup-compatibility/2006" xmlns:p14="http://schemas.microsoft.com/office/powerpoint/2010/main">
    <mc:Choice Requires="p14">
      <p:transition spd="slow">
        <p:push/>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38">
          <p15:clr>
            <a:srgbClr val="EA4335"/>
          </p15:clr>
        </p15:guide>
        <p15:guide id="2" orient="horz" pos="2903">
          <p15:clr>
            <a:srgbClr val="EA4335"/>
          </p15:clr>
        </p15:guide>
        <p15:guide id="3" pos="451">
          <p15:clr>
            <a:srgbClr val="EA4335"/>
          </p15:clr>
        </p15:guide>
        <p15:guide id="4" pos="5309">
          <p15:clr>
            <a:srgbClr val="EA4335"/>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66"/>
          <p:cNvSpPr txBox="1">
            <a:spLocks noGrp="1"/>
          </p:cNvSpPr>
          <p:nvPr>
            <p:ph type="ctrTitle"/>
          </p:nvPr>
        </p:nvSpPr>
        <p:spPr>
          <a:xfrm>
            <a:off x="1628078" y="1288138"/>
            <a:ext cx="5233639" cy="1850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100" b="1" dirty="0">
                <a:solidFill>
                  <a:schemeClr val="dk2"/>
                </a:solidFill>
              </a:rPr>
              <a:t>JNVST  - 2025 </a:t>
            </a:r>
            <a:endParaRPr sz="5400" dirty="0">
              <a:solidFill>
                <a:schemeClr val="dk2"/>
              </a:solidFill>
            </a:endParaRPr>
          </a:p>
        </p:txBody>
      </p:sp>
      <p:sp>
        <p:nvSpPr>
          <p:cNvPr id="613" name="Google Shape;613;p66"/>
          <p:cNvSpPr txBox="1">
            <a:spLocks noGrp="1"/>
          </p:cNvSpPr>
          <p:nvPr>
            <p:ph type="subTitle" idx="1"/>
          </p:nvPr>
        </p:nvSpPr>
        <p:spPr>
          <a:xfrm>
            <a:off x="2678327" y="2907974"/>
            <a:ext cx="3187214"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COMPLETE DETAILS OF THE ENTRANCE TEST EXAM</a:t>
            </a:r>
            <a:endParaRPr dirty="0"/>
          </a:p>
        </p:txBody>
      </p:sp>
      <p:sp>
        <p:nvSpPr>
          <p:cNvPr id="664" name="Google Shape;664;p66"/>
          <p:cNvSpPr/>
          <p:nvPr/>
        </p:nvSpPr>
        <p:spPr>
          <a:xfrm>
            <a:off x="796907" y="2141070"/>
            <a:ext cx="292121" cy="292121"/>
          </a:xfrm>
          <a:custGeom>
            <a:avLst/>
            <a:gdLst/>
            <a:ahLst/>
            <a:cxnLst/>
            <a:rect l="l" t="t" r="r" b="b"/>
            <a:pathLst>
              <a:path w="7994" h="7994" extrusionOk="0">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66"/>
          <p:cNvSpPr/>
          <p:nvPr/>
        </p:nvSpPr>
        <p:spPr>
          <a:xfrm>
            <a:off x="4571993" y="3700574"/>
            <a:ext cx="353398" cy="353314"/>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66"/>
          <p:cNvSpPr/>
          <p:nvPr/>
        </p:nvSpPr>
        <p:spPr>
          <a:xfrm>
            <a:off x="2175680" y="1288146"/>
            <a:ext cx="577253" cy="577221"/>
          </a:xfrm>
          <a:custGeom>
            <a:avLst/>
            <a:gdLst/>
            <a:ahLst/>
            <a:cxnLst/>
            <a:rect l="l" t="t" r="r" b="b"/>
            <a:pathLst>
              <a:path w="4207" h="4207" extrusionOk="0">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70"/>
        <p:cNvGrpSpPr/>
        <p:nvPr/>
      </p:nvGrpSpPr>
      <p:grpSpPr>
        <a:xfrm>
          <a:off x="0" y="0"/>
          <a:ext cx="0" cy="0"/>
          <a:chOff x="0" y="0"/>
          <a:chExt cx="0" cy="0"/>
        </a:xfrm>
      </p:grpSpPr>
      <p:sp>
        <p:nvSpPr>
          <p:cNvPr id="671" name="Google Shape;671;p67"/>
          <p:cNvSpPr txBox="1">
            <a:spLocks noGrp="1"/>
          </p:cNvSpPr>
          <p:nvPr>
            <p:ph type="title"/>
          </p:nvPr>
        </p:nvSpPr>
        <p:spPr>
          <a:xfrm>
            <a:off x="714125" y="543950"/>
            <a:ext cx="7716000" cy="36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IN" dirty="0">
                <a:solidFill>
                  <a:srgbClr val="FF0000"/>
                </a:solidFill>
              </a:rPr>
              <a:t>INTRODUCTION </a:t>
            </a:r>
            <a:endParaRPr dirty="0">
              <a:solidFill>
                <a:srgbClr val="FF0000"/>
              </a:solidFill>
            </a:endParaRPr>
          </a:p>
        </p:txBody>
      </p:sp>
      <p:sp>
        <p:nvSpPr>
          <p:cNvPr id="672" name="Google Shape;672;p67"/>
          <p:cNvSpPr txBox="1">
            <a:spLocks noGrp="1"/>
          </p:cNvSpPr>
          <p:nvPr>
            <p:ph type="body" idx="1"/>
          </p:nvPr>
        </p:nvSpPr>
        <p:spPr>
          <a:xfrm>
            <a:off x="714000" y="1064375"/>
            <a:ext cx="7716000" cy="35433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2400" dirty="0">
                <a:solidFill>
                  <a:srgbClr val="002060"/>
                </a:solidFill>
              </a:rPr>
              <a:t>In accordance with the National Policy of Education (1986), Government of India started Jawahar Navodaya </a:t>
            </a:r>
            <a:r>
              <a:rPr lang="en-US" sz="2400" dirty="0" err="1">
                <a:solidFill>
                  <a:srgbClr val="002060"/>
                </a:solidFill>
              </a:rPr>
              <a:t>Vidyalayas</a:t>
            </a:r>
            <a:r>
              <a:rPr lang="en-US" sz="2400" dirty="0">
                <a:solidFill>
                  <a:srgbClr val="002060"/>
                </a:solidFill>
              </a:rPr>
              <a:t> (JNVs). Presently the JNVs are spread in </a:t>
            </a:r>
            <a:r>
              <a:rPr lang="en-US" sz="2400" b="1" dirty="0">
                <a:solidFill>
                  <a:srgbClr val="002060"/>
                </a:solidFill>
              </a:rPr>
              <a:t>27 States and 08 Union Territories</a:t>
            </a:r>
            <a:r>
              <a:rPr lang="en-US" sz="2400" dirty="0">
                <a:solidFill>
                  <a:srgbClr val="002060"/>
                </a:solidFill>
              </a:rPr>
              <a:t>. These are co-educational residential schools fully financed and administered by Government of India through an autonomous organization, Navodaya Vidyalaya Samiti. Admissions in JNVs are made through the </a:t>
            </a:r>
            <a:r>
              <a:rPr lang="en-US" sz="2400" b="1" dirty="0">
                <a:solidFill>
                  <a:srgbClr val="002060"/>
                </a:solidFill>
              </a:rPr>
              <a:t>JAWAHAR NAVODAYA VIDYALAYA SELECTION TEST (JNVST) </a:t>
            </a:r>
            <a:r>
              <a:rPr lang="en-US" sz="2400" dirty="0">
                <a:solidFill>
                  <a:srgbClr val="002060"/>
                </a:solidFill>
              </a:rPr>
              <a:t>to Class VI. </a:t>
            </a:r>
            <a:endParaRPr sz="1800"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75F7E-5D54-6880-89A3-2CA4A08206C7}"/>
              </a:ext>
            </a:extLst>
          </p:cNvPr>
          <p:cNvSpPr>
            <a:spLocks noGrp="1"/>
          </p:cNvSpPr>
          <p:nvPr>
            <p:ph type="title"/>
          </p:nvPr>
        </p:nvSpPr>
        <p:spPr/>
        <p:txBody>
          <a:bodyPr/>
          <a:lstStyle/>
          <a:p>
            <a:r>
              <a:rPr lang="en-US" spc="300" dirty="0">
                <a:solidFill>
                  <a:srgbClr val="FF0000"/>
                </a:solidFill>
              </a:rPr>
              <a:t>EXAM  DATE  AND  TIME</a:t>
            </a:r>
            <a:endParaRPr lang="en-IN" spc="300" dirty="0">
              <a:solidFill>
                <a:srgbClr val="FF0000"/>
              </a:solidFill>
            </a:endParaRPr>
          </a:p>
        </p:txBody>
      </p:sp>
      <p:sp>
        <p:nvSpPr>
          <p:cNvPr id="3" name="Text Placeholder 2">
            <a:extLst>
              <a:ext uri="{FF2B5EF4-FFF2-40B4-BE49-F238E27FC236}">
                <a16:creationId xmlns:a16="http://schemas.microsoft.com/office/drawing/2014/main" id="{DCE94A89-3AC5-7131-3EC2-30FCE9FB7E32}"/>
              </a:ext>
            </a:extLst>
          </p:cNvPr>
          <p:cNvSpPr>
            <a:spLocks noGrp="1"/>
          </p:cNvSpPr>
          <p:nvPr>
            <p:ph type="body" idx="1"/>
          </p:nvPr>
        </p:nvSpPr>
        <p:spPr/>
        <p:txBody>
          <a:bodyPr/>
          <a:lstStyle/>
          <a:p>
            <a:r>
              <a:rPr lang="en-IN" sz="2400" b="1" dirty="0">
                <a:solidFill>
                  <a:srgbClr val="FF0000"/>
                </a:solidFill>
              </a:rPr>
              <a:t>On Saturday, 12th April, 2025 at 11.30 A.M. </a:t>
            </a:r>
            <a:r>
              <a:rPr lang="en-IN" sz="2400" dirty="0">
                <a:solidFill>
                  <a:srgbClr val="002060"/>
                </a:solidFill>
              </a:rPr>
              <a:t>in the States of Jammu and Kashmir (except Jammu-I, Jammu-II &amp; Samba), Meghalaya, Mizoram, Nagaland, Sikkim, and in the Districts of </a:t>
            </a:r>
            <a:r>
              <a:rPr lang="en-IN" sz="2400" dirty="0" err="1">
                <a:solidFill>
                  <a:srgbClr val="002060"/>
                </a:solidFill>
              </a:rPr>
              <a:t>Dibang</a:t>
            </a:r>
            <a:r>
              <a:rPr lang="en-IN" sz="2400" dirty="0">
                <a:solidFill>
                  <a:srgbClr val="002060"/>
                </a:solidFill>
              </a:rPr>
              <a:t> Valley and </a:t>
            </a:r>
            <a:r>
              <a:rPr lang="en-IN" sz="2400" dirty="0" err="1">
                <a:solidFill>
                  <a:srgbClr val="002060"/>
                </a:solidFill>
              </a:rPr>
              <a:t>Tawang</a:t>
            </a:r>
            <a:r>
              <a:rPr lang="en-IN" sz="2400" dirty="0">
                <a:solidFill>
                  <a:srgbClr val="002060"/>
                </a:solidFill>
              </a:rPr>
              <a:t> of Arunachal Pradesh, in the Districts of </a:t>
            </a:r>
            <a:r>
              <a:rPr lang="en-IN" sz="2400" dirty="0" err="1">
                <a:solidFill>
                  <a:srgbClr val="002060"/>
                </a:solidFill>
              </a:rPr>
              <a:t>Chamba</a:t>
            </a:r>
            <a:r>
              <a:rPr lang="en-IN" sz="2400" dirty="0">
                <a:solidFill>
                  <a:srgbClr val="002060"/>
                </a:solidFill>
              </a:rPr>
              <a:t>, Kinnaur, Mandi, </a:t>
            </a:r>
            <a:r>
              <a:rPr lang="en-IN" sz="2400" dirty="0" err="1">
                <a:solidFill>
                  <a:srgbClr val="002060"/>
                </a:solidFill>
              </a:rPr>
              <a:t>Sirmour</a:t>
            </a:r>
            <a:r>
              <a:rPr lang="en-IN" sz="2400" dirty="0">
                <a:solidFill>
                  <a:srgbClr val="002060"/>
                </a:solidFill>
              </a:rPr>
              <a:t>, </a:t>
            </a:r>
            <a:r>
              <a:rPr lang="en-IN" sz="2400" dirty="0" err="1">
                <a:solidFill>
                  <a:srgbClr val="002060"/>
                </a:solidFill>
              </a:rPr>
              <a:t>Kullu</a:t>
            </a:r>
            <a:r>
              <a:rPr lang="en-IN" sz="2400" dirty="0">
                <a:solidFill>
                  <a:srgbClr val="002060"/>
                </a:solidFill>
              </a:rPr>
              <a:t>, Lahaul &amp; </a:t>
            </a:r>
            <a:r>
              <a:rPr lang="en-IN" sz="2400" dirty="0" err="1">
                <a:solidFill>
                  <a:srgbClr val="002060"/>
                </a:solidFill>
              </a:rPr>
              <a:t>Spiti</a:t>
            </a:r>
            <a:r>
              <a:rPr lang="en-IN" sz="2400" dirty="0">
                <a:solidFill>
                  <a:srgbClr val="002060"/>
                </a:solidFill>
              </a:rPr>
              <a:t> and Shimla of Himachal Pradesh, in the District of Darjeeling of West Bengal, and </a:t>
            </a:r>
            <a:r>
              <a:rPr lang="en-IN" sz="2400" dirty="0" err="1">
                <a:solidFill>
                  <a:srgbClr val="002060"/>
                </a:solidFill>
              </a:rPr>
              <a:t>Leh</a:t>
            </a:r>
            <a:r>
              <a:rPr lang="en-IN" sz="2400" dirty="0">
                <a:solidFill>
                  <a:srgbClr val="002060"/>
                </a:solidFill>
              </a:rPr>
              <a:t> &amp; Kargil districts of UT Ladakh</a:t>
            </a:r>
            <a:r>
              <a:rPr lang="en-IN" sz="2400" dirty="0">
                <a:solidFill>
                  <a:srgbClr val="0070C0"/>
                </a:solidFill>
              </a:rPr>
              <a:t>.  </a:t>
            </a:r>
          </a:p>
          <a:p>
            <a:pPr marL="146050" indent="0">
              <a:buNone/>
            </a:pPr>
            <a:endParaRPr lang="en-IN" dirty="0"/>
          </a:p>
          <a:p>
            <a:endParaRPr lang="en-IN" dirty="0"/>
          </a:p>
        </p:txBody>
      </p:sp>
    </p:spTree>
    <p:extLst>
      <p:ext uri="{BB962C8B-B14F-4D97-AF65-F5344CB8AC3E}">
        <p14:creationId xmlns:p14="http://schemas.microsoft.com/office/powerpoint/2010/main" val="1390634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B20E6-42B8-5681-C957-36276E5FEF4E}"/>
              </a:ext>
            </a:extLst>
          </p:cNvPr>
          <p:cNvSpPr>
            <a:spLocks noGrp="1"/>
          </p:cNvSpPr>
          <p:nvPr>
            <p:ph type="title"/>
          </p:nvPr>
        </p:nvSpPr>
        <p:spPr/>
        <p:txBody>
          <a:bodyPr/>
          <a:lstStyle/>
          <a:p>
            <a:r>
              <a:rPr lang="en-US" spc="300" dirty="0">
                <a:solidFill>
                  <a:srgbClr val="FF0000"/>
                </a:solidFill>
              </a:rPr>
              <a:t>EXAM  DATE  AND  TIME</a:t>
            </a:r>
            <a:endParaRPr lang="en-IN" dirty="0">
              <a:solidFill>
                <a:srgbClr val="FF0000"/>
              </a:solidFill>
            </a:endParaRPr>
          </a:p>
        </p:txBody>
      </p:sp>
      <p:sp>
        <p:nvSpPr>
          <p:cNvPr id="3" name="Text Placeholder 2">
            <a:extLst>
              <a:ext uri="{FF2B5EF4-FFF2-40B4-BE49-F238E27FC236}">
                <a16:creationId xmlns:a16="http://schemas.microsoft.com/office/drawing/2014/main" id="{21DC3CD3-87CC-A51F-6161-366BF34FA027}"/>
              </a:ext>
            </a:extLst>
          </p:cNvPr>
          <p:cNvSpPr>
            <a:spLocks noGrp="1"/>
          </p:cNvSpPr>
          <p:nvPr>
            <p:ph type="body" idx="1"/>
          </p:nvPr>
        </p:nvSpPr>
        <p:spPr/>
        <p:txBody>
          <a:bodyPr/>
          <a:lstStyle/>
          <a:p>
            <a:r>
              <a:rPr lang="en-IN" sz="2000" b="1" dirty="0">
                <a:solidFill>
                  <a:srgbClr val="FF0000"/>
                </a:solidFill>
              </a:rPr>
              <a:t>On Saturday, 18th January, 2025 at 11.30 A.M</a:t>
            </a:r>
            <a:r>
              <a:rPr lang="en-IN" sz="2000" b="1" dirty="0">
                <a:solidFill>
                  <a:srgbClr val="0070C0"/>
                </a:solidFill>
              </a:rPr>
              <a:t>. </a:t>
            </a:r>
            <a:r>
              <a:rPr lang="en-IN" sz="2000" dirty="0">
                <a:solidFill>
                  <a:srgbClr val="002060"/>
                </a:solidFill>
              </a:rPr>
              <a:t>in the State of Andhra Pradesh, Assam, Arunachal Pradesh (except </a:t>
            </a:r>
            <a:r>
              <a:rPr lang="en-IN" sz="2000" dirty="0" err="1">
                <a:solidFill>
                  <a:srgbClr val="002060"/>
                </a:solidFill>
              </a:rPr>
              <a:t>Dibang</a:t>
            </a:r>
            <a:r>
              <a:rPr lang="en-IN" sz="2000" dirty="0">
                <a:solidFill>
                  <a:srgbClr val="002060"/>
                </a:solidFill>
              </a:rPr>
              <a:t> Valley &amp; </a:t>
            </a:r>
            <a:r>
              <a:rPr lang="en-IN" sz="2000" dirty="0" err="1">
                <a:solidFill>
                  <a:srgbClr val="002060"/>
                </a:solidFill>
              </a:rPr>
              <a:t>Tawang</a:t>
            </a:r>
            <a:r>
              <a:rPr lang="en-IN" sz="2000" dirty="0">
                <a:solidFill>
                  <a:srgbClr val="002060"/>
                </a:solidFill>
              </a:rPr>
              <a:t> Districts), Bihar, Chhattisgarh, Goa, Gujarat, Haryana, Himachal Pradesh (except </a:t>
            </a:r>
            <a:r>
              <a:rPr lang="en-IN" sz="2000" dirty="0" err="1">
                <a:solidFill>
                  <a:srgbClr val="002060"/>
                </a:solidFill>
              </a:rPr>
              <a:t>Chamba</a:t>
            </a:r>
            <a:r>
              <a:rPr lang="en-IN" sz="2000" dirty="0">
                <a:solidFill>
                  <a:srgbClr val="002060"/>
                </a:solidFill>
              </a:rPr>
              <a:t>, Kinnaur, Mandi, </a:t>
            </a:r>
            <a:r>
              <a:rPr lang="en-IN" sz="2000" dirty="0" err="1">
                <a:solidFill>
                  <a:srgbClr val="002060"/>
                </a:solidFill>
              </a:rPr>
              <a:t>Sirmour</a:t>
            </a:r>
            <a:r>
              <a:rPr lang="en-IN" sz="2000" dirty="0">
                <a:solidFill>
                  <a:srgbClr val="002060"/>
                </a:solidFill>
              </a:rPr>
              <a:t>, </a:t>
            </a:r>
            <a:r>
              <a:rPr lang="en-IN" sz="2000" dirty="0" err="1">
                <a:solidFill>
                  <a:srgbClr val="002060"/>
                </a:solidFill>
              </a:rPr>
              <a:t>Kullu</a:t>
            </a:r>
            <a:r>
              <a:rPr lang="en-IN" sz="2000" dirty="0">
                <a:solidFill>
                  <a:srgbClr val="002060"/>
                </a:solidFill>
              </a:rPr>
              <a:t>, Lahaul &amp; </a:t>
            </a:r>
            <a:r>
              <a:rPr lang="en-IN" sz="2000" dirty="0" err="1">
                <a:solidFill>
                  <a:srgbClr val="002060"/>
                </a:solidFill>
              </a:rPr>
              <a:t>Spiti</a:t>
            </a:r>
            <a:r>
              <a:rPr lang="en-IN" sz="2000" dirty="0">
                <a:solidFill>
                  <a:srgbClr val="002060"/>
                </a:solidFill>
              </a:rPr>
              <a:t> and Shimla Districts), Jammu &amp; Kashmir (only for Jammu-I, Jammu-II &amp; Samba) Jharkhand, Kerala, Karnataka, Madhya Pradesh, Maharashtra, Manipur, Orissa, Punjab, Rajasthan, Tripura, Telangana, Uttar Pradesh, Uttarakhand &amp; West Bengal (except Darjeeling), Union Territories of Andaman &amp; Nicobar Islands, Chandigarh, Dadar &amp; Nagar Haveli, Daman &amp; Diu, Delhi, Lakshadweep and </a:t>
            </a:r>
            <a:r>
              <a:rPr lang="en-IN" sz="2000" dirty="0" err="1">
                <a:solidFill>
                  <a:srgbClr val="002060"/>
                </a:solidFill>
              </a:rPr>
              <a:t>Pudducherry</a:t>
            </a:r>
            <a:r>
              <a:rPr lang="en-IN" sz="2000" dirty="0">
                <a:solidFill>
                  <a:srgbClr val="002060"/>
                </a:solidFill>
              </a:rPr>
              <a:t>.</a:t>
            </a:r>
          </a:p>
          <a:p>
            <a:endParaRPr lang="en-IN" dirty="0"/>
          </a:p>
        </p:txBody>
      </p:sp>
    </p:spTree>
    <p:extLst>
      <p:ext uri="{BB962C8B-B14F-4D97-AF65-F5344CB8AC3E}">
        <p14:creationId xmlns:p14="http://schemas.microsoft.com/office/powerpoint/2010/main" val="760071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C7982-9E24-BAF7-11BB-0DB8E36E4B3E}"/>
              </a:ext>
            </a:extLst>
          </p:cNvPr>
          <p:cNvSpPr>
            <a:spLocks noGrp="1"/>
          </p:cNvSpPr>
          <p:nvPr>
            <p:ph type="title"/>
          </p:nvPr>
        </p:nvSpPr>
        <p:spPr/>
        <p:txBody>
          <a:bodyPr/>
          <a:lstStyle/>
          <a:p>
            <a:r>
              <a:rPr lang="en-IN" spc="300" dirty="0">
                <a:solidFill>
                  <a:srgbClr val="FF0000"/>
                </a:solidFill>
              </a:rPr>
              <a:t>Issue of Admit Cards </a:t>
            </a:r>
          </a:p>
        </p:txBody>
      </p:sp>
      <p:sp>
        <p:nvSpPr>
          <p:cNvPr id="3" name="Text Placeholder 2">
            <a:extLst>
              <a:ext uri="{FF2B5EF4-FFF2-40B4-BE49-F238E27FC236}">
                <a16:creationId xmlns:a16="http://schemas.microsoft.com/office/drawing/2014/main" id="{635F4A1D-9565-EA27-14FE-0F1CEF3C1E76}"/>
              </a:ext>
            </a:extLst>
          </p:cNvPr>
          <p:cNvSpPr>
            <a:spLocks noGrp="1"/>
          </p:cNvSpPr>
          <p:nvPr>
            <p:ph type="body" idx="1"/>
          </p:nvPr>
        </p:nvSpPr>
        <p:spPr>
          <a:xfrm>
            <a:off x="714000" y="1531433"/>
            <a:ext cx="7716000" cy="3076241"/>
          </a:xfrm>
        </p:spPr>
        <p:txBody>
          <a:bodyPr/>
          <a:lstStyle/>
          <a:p>
            <a:r>
              <a:rPr lang="en-US" sz="2800" dirty="0">
                <a:solidFill>
                  <a:srgbClr val="002060"/>
                </a:solidFill>
              </a:rPr>
              <a:t>The admit cards will be made available as per date decided by NVS in due course which will be displayed on application portal. The admit cards shall be downloaded free of cost by the candidates/parents before the conduct of JNVST 2025.</a:t>
            </a:r>
            <a:endParaRPr lang="en-IN" sz="2800" dirty="0">
              <a:solidFill>
                <a:srgbClr val="002060"/>
              </a:solidFill>
            </a:endParaRPr>
          </a:p>
        </p:txBody>
      </p:sp>
    </p:spTree>
    <p:extLst>
      <p:ext uri="{BB962C8B-B14F-4D97-AF65-F5344CB8AC3E}">
        <p14:creationId xmlns:p14="http://schemas.microsoft.com/office/powerpoint/2010/main" val="4162939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835F1-3433-629F-D50B-9E105BF41EA5}"/>
              </a:ext>
            </a:extLst>
          </p:cNvPr>
          <p:cNvSpPr>
            <a:spLocks noGrp="1"/>
          </p:cNvSpPr>
          <p:nvPr>
            <p:ph type="title"/>
          </p:nvPr>
        </p:nvSpPr>
        <p:spPr/>
        <p:txBody>
          <a:bodyPr/>
          <a:lstStyle/>
          <a:p>
            <a:r>
              <a:rPr lang="en-US" dirty="0">
                <a:solidFill>
                  <a:srgbClr val="FF0000"/>
                </a:solidFill>
              </a:rPr>
              <a:t>Result of the Selection Test </a:t>
            </a:r>
            <a:endParaRPr lang="en-IN" dirty="0">
              <a:solidFill>
                <a:srgbClr val="FF0000"/>
              </a:solidFill>
            </a:endParaRPr>
          </a:p>
        </p:txBody>
      </p:sp>
      <p:sp>
        <p:nvSpPr>
          <p:cNvPr id="3" name="Text Placeholder 2">
            <a:extLst>
              <a:ext uri="{FF2B5EF4-FFF2-40B4-BE49-F238E27FC236}">
                <a16:creationId xmlns:a16="http://schemas.microsoft.com/office/drawing/2014/main" id="{C5A1981C-DBF0-551A-1709-9332F7179989}"/>
              </a:ext>
            </a:extLst>
          </p:cNvPr>
          <p:cNvSpPr>
            <a:spLocks noGrp="1"/>
          </p:cNvSpPr>
          <p:nvPr>
            <p:ph type="body" idx="1"/>
          </p:nvPr>
        </p:nvSpPr>
        <p:spPr/>
        <p:txBody>
          <a:bodyPr/>
          <a:lstStyle/>
          <a:p>
            <a:r>
              <a:rPr lang="en-US" sz="3200" dirty="0">
                <a:solidFill>
                  <a:srgbClr val="002060"/>
                </a:solidFill>
              </a:rPr>
              <a:t>The result of JNV Selection Test 2025 is expected to be announced by March, 2025 for Summer bound JNVs &amp; in May, 2025 for Winter bound JNVs. Candidates can get the result from the application portal. </a:t>
            </a:r>
          </a:p>
          <a:p>
            <a:endParaRPr lang="en-US" dirty="0">
              <a:solidFill>
                <a:srgbClr val="002060"/>
              </a:solidFill>
            </a:endParaRPr>
          </a:p>
        </p:txBody>
      </p:sp>
    </p:spTree>
    <p:extLst>
      <p:ext uri="{BB962C8B-B14F-4D97-AF65-F5344CB8AC3E}">
        <p14:creationId xmlns:p14="http://schemas.microsoft.com/office/powerpoint/2010/main" val="1696748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F1FBA-922D-411C-BA0A-CEE45103621F}"/>
              </a:ext>
            </a:extLst>
          </p:cNvPr>
          <p:cNvSpPr>
            <a:spLocks noGrp="1"/>
          </p:cNvSpPr>
          <p:nvPr>
            <p:ph type="title"/>
          </p:nvPr>
        </p:nvSpPr>
        <p:spPr/>
        <p:txBody>
          <a:bodyPr/>
          <a:lstStyle/>
          <a:p>
            <a:r>
              <a:rPr lang="en-US" dirty="0">
                <a:solidFill>
                  <a:srgbClr val="FF0000"/>
                </a:solidFill>
              </a:rPr>
              <a:t>Result of the Selection Test </a:t>
            </a:r>
            <a:endParaRPr lang="en-IN" dirty="0">
              <a:solidFill>
                <a:srgbClr val="FF0000"/>
              </a:solidFill>
            </a:endParaRPr>
          </a:p>
        </p:txBody>
      </p:sp>
      <p:sp>
        <p:nvSpPr>
          <p:cNvPr id="3" name="Text Placeholder 2">
            <a:extLst>
              <a:ext uri="{FF2B5EF4-FFF2-40B4-BE49-F238E27FC236}">
                <a16:creationId xmlns:a16="http://schemas.microsoft.com/office/drawing/2014/main" id="{F999A291-DC12-A31D-7A9B-165525A1710F}"/>
              </a:ext>
            </a:extLst>
          </p:cNvPr>
          <p:cNvSpPr>
            <a:spLocks noGrp="1"/>
          </p:cNvSpPr>
          <p:nvPr>
            <p:ph type="body" idx="1"/>
          </p:nvPr>
        </p:nvSpPr>
        <p:spPr/>
        <p:txBody>
          <a:bodyPr/>
          <a:lstStyle/>
          <a:p>
            <a:pPr marL="146050" indent="0">
              <a:buNone/>
            </a:pPr>
            <a:r>
              <a:rPr lang="en-US" sz="2000" b="1" dirty="0">
                <a:solidFill>
                  <a:srgbClr val="002060"/>
                </a:solidFill>
              </a:rPr>
              <a:t>The result will also be displayed in the offices of the concerned</a:t>
            </a:r>
            <a:r>
              <a:rPr lang="en-US" sz="2000" dirty="0">
                <a:solidFill>
                  <a:srgbClr val="002060"/>
                </a:solidFill>
              </a:rPr>
              <a:t>: </a:t>
            </a:r>
          </a:p>
          <a:p>
            <a:pPr marL="146050" indent="0">
              <a:buNone/>
            </a:pPr>
            <a:endParaRPr lang="en-US" sz="2000" dirty="0">
              <a:solidFill>
                <a:srgbClr val="002060"/>
              </a:solidFill>
            </a:endParaRPr>
          </a:p>
          <a:p>
            <a:r>
              <a:rPr lang="en-US" sz="2000" dirty="0">
                <a:solidFill>
                  <a:srgbClr val="002060"/>
                </a:solidFill>
              </a:rPr>
              <a:t>Jawahar Navodaya Vidyalaya District</a:t>
            </a:r>
          </a:p>
          <a:p>
            <a:r>
              <a:rPr lang="en-US" sz="2000" dirty="0">
                <a:solidFill>
                  <a:srgbClr val="002060"/>
                </a:solidFill>
              </a:rPr>
              <a:t> Education Officer </a:t>
            </a:r>
          </a:p>
          <a:p>
            <a:r>
              <a:rPr lang="en-US" sz="2000" dirty="0">
                <a:solidFill>
                  <a:srgbClr val="002060"/>
                </a:solidFill>
              </a:rPr>
              <a:t>District Magistrate </a:t>
            </a:r>
          </a:p>
          <a:p>
            <a:r>
              <a:rPr lang="en-US" sz="2000" dirty="0">
                <a:solidFill>
                  <a:srgbClr val="002060"/>
                </a:solidFill>
              </a:rPr>
              <a:t>Deputy Commissioner, Navodaya Vidyalaya Samiti of the Region.</a:t>
            </a:r>
          </a:p>
          <a:p>
            <a:r>
              <a:rPr lang="en-US" sz="2000" dirty="0">
                <a:solidFill>
                  <a:srgbClr val="002060"/>
                </a:solidFill>
              </a:rPr>
              <a:t> The website of the Navodaya Vidyalaya Samiti www.navodaya.gov.in. </a:t>
            </a:r>
          </a:p>
          <a:p>
            <a:r>
              <a:rPr lang="en-US" sz="2000" dirty="0">
                <a:solidFill>
                  <a:srgbClr val="002060"/>
                </a:solidFill>
              </a:rPr>
              <a:t>The Principal, Jawahar Navodaya Vidyalaya concerned, will also inform the provisionally selected candidates through SMS on the registered mobile number followed by a speed post. </a:t>
            </a:r>
            <a:endParaRPr lang="en-IN" sz="2000" dirty="0">
              <a:solidFill>
                <a:srgbClr val="002060"/>
              </a:solidFill>
            </a:endParaRPr>
          </a:p>
          <a:p>
            <a:endParaRPr lang="en-IN" dirty="0">
              <a:solidFill>
                <a:srgbClr val="002060"/>
              </a:solidFill>
            </a:endParaRPr>
          </a:p>
        </p:txBody>
      </p:sp>
    </p:spTree>
    <p:extLst>
      <p:ext uri="{BB962C8B-B14F-4D97-AF65-F5344CB8AC3E}">
        <p14:creationId xmlns:p14="http://schemas.microsoft.com/office/powerpoint/2010/main" val="1829383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E49E5-E3A4-B072-177C-69F8B4A93F19}"/>
              </a:ext>
            </a:extLst>
          </p:cNvPr>
          <p:cNvSpPr>
            <a:spLocks noGrp="1"/>
          </p:cNvSpPr>
          <p:nvPr>
            <p:ph type="title"/>
          </p:nvPr>
        </p:nvSpPr>
        <p:spPr>
          <a:xfrm>
            <a:off x="572877" y="469608"/>
            <a:ext cx="7716000" cy="368700"/>
          </a:xfrm>
        </p:spPr>
        <p:txBody>
          <a:bodyPr/>
          <a:lstStyle/>
          <a:p>
            <a:r>
              <a:rPr lang="en-US" sz="2000" spc="300" dirty="0">
                <a:solidFill>
                  <a:srgbClr val="FF0000"/>
                </a:solidFill>
              </a:rPr>
              <a:t>DOCUMENTS TO BE SUBMITTED AFTER SELECTION </a:t>
            </a:r>
            <a:endParaRPr lang="en-IN" sz="2000" spc="300" dirty="0">
              <a:solidFill>
                <a:srgbClr val="FF0000"/>
              </a:solidFill>
            </a:endParaRPr>
          </a:p>
        </p:txBody>
      </p:sp>
      <p:sp>
        <p:nvSpPr>
          <p:cNvPr id="3" name="Text Placeholder 2">
            <a:extLst>
              <a:ext uri="{FF2B5EF4-FFF2-40B4-BE49-F238E27FC236}">
                <a16:creationId xmlns:a16="http://schemas.microsoft.com/office/drawing/2014/main" id="{2F7052D6-7D6E-AB0F-D58D-EB734DE21253}"/>
              </a:ext>
            </a:extLst>
          </p:cNvPr>
          <p:cNvSpPr>
            <a:spLocks noGrp="1"/>
          </p:cNvSpPr>
          <p:nvPr>
            <p:ph type="body" idx="1"/>
          </p:nvPr>
        </p:nvSpPr>
        <p:spPr/>
        <p:txBody>
          <a:bodyPr/>
          <a:lstStyle/>
          <a:p>
            <a:r>
              <a:rPr lang="en-US" sz="2400" dirty="0">
                <a:solidFill>
                  <a:srgbClr val="002060"/>
                </a:solidFill>
              </a:rPr>
              <a:t>Proof for date of birth -The copy of Birth Certificate issued by competent Government Authority concerned. </a:t>
            </a:r>
          </a:p>
          <a:p>
            <a:r>
              <a:rPr lang="en-US" sz="2400" dirty="0">
                <a:solidFill>
                  <a:srgbClr val="002060"/>
                </a:solidFill>
              </a:rPr>
              <a:t>Proofs for eligibility as per the conditions of NVS.</a:t>
            </a:r>
          </a:p>
          <a:p>
            <a:r>
              <a:rPr lang="en-US" sz="2400" dirty="0">
                <a:solidFill>
                  <a:srgbClr val="002060"/>
                </a:solidFill>
              </a:rPr>
              <a:t> For candidates seeking admission under rural quota, the parents will also have to submit a certificate from the competent authority to the effect that the child had studied class III, IV and V in an Institution/ School located in a rural area. </a:t>
            </a:r>
          </a:p>
        </p:txBody>
      </p:sp>
    </p:spTree>
    <p:extLst>
      <p:ext uri="{BB962C8B-B14F-4D97-AF65-F5344CB8AC3E}">
        <p14:creationId xmlns:p14="http://schemas.microsoft.com/office/powerpoint/2010/main" val="1351352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4B767-1DD0-D3D1-3188-2CA2AC6E5D03}"/>
              </a:ext>
            </a:extLst>
          </p:cNvPr>
          <p:cNvSpPr>
            <a:spLocks noGrp="1"/>
          </p:cNvSpPr>
          <p:nvPr>
            <p:ph type="title"/>
          </p:nvPr>
        </p:nvSpPr>
        <p:spPr/>
        <p:txBody>
          <a:bodyPr/>
          <a:lstStyle/>
          <a:p>
            <a:r>
              <a:rPr lang="en-US" sz="1600" spc="300" dirty="0">
                <a:solidFill>
                  <a:srgbClr val="FF0000"/>
                </a:solidFill>
              </a:rPr>
              <a:t>DOCUMENTS TO BE SUBMITTED AFTER SELECTION </a:t>
            </a:r>
            <a:endParaRPr lang="en-IN" sz="1600" dirty="0">
              <a:solidFill>
                <a:srgbClr val="FF0000"/>
              </a:solidFill>
            </a:endParaRPr>
          </a:p>
        </p:txBody>
      </p:sp>
      <p:sp>
        <p:nvSpPr>
          <p:cNvPr id="3" name="Text Placeholder 2">
            <a:extLst>
              <a:ext uri="{FF2B5EF4-FFF2-40B4-BE49-F238E27FC236}">
                <a16:creationId xmlns:a16="http://schemas.microsoft.com/office/drawing/2014/main" id="{30A28F1E-0448-B59D-313E-6B986645E132}"/>
              </a:ext>
            </a:extLst>
          </p:cNvPr>
          <p:cNvSpPr>
            <a:spLocks noGrp="1"/>
          </p:cNvSpPr>
          <p:nvPr>
            <p:ph type="body" idx="1"/>
          </p:nvPr>
        </p:nvSpPr>
        <p:spPr/>
        <p:txBody>
          <a:bodyPr/>
          <a:lstStyle/>
          <a:p>
            <a:r>
              <a:rPr lang="en-US" sz="1800" dirty="0">
                <a:solidFill>
                  <a:srgbClr val="002060"/>
                </a:solidFill>
              </a:rPr>
              <a:t>Residence Certificate: The valid residential proof (as notified Govt. of India) of the parent of the same District where the JNV is located &amp; candidate has studied class V shall be furnished. </a:t>
            </a:r>
          </a:p>
          <a:p>
            <a:r>
              <a:rPr lang="en-US" sz="1800" dirty="0">
                <a:solidFill>
                  <a:srgbClr val="002060"/>
                </a:solidFill>
              </a:rPr>
              <a:t>Copy of Aadhaar Card of the candidate: As per section 7 of Aadhaar act, 2016, the provisionally selected candidate has to submit the copy of Aadhaar Card to get admission under the Navodaya Vidyalaya Scheme. </a:t>
            </a:r>
          </a:p>
          <a:p>
            <a:r>
              <a:rPr lang="en-US" sz="1800" dirty="0">
                <a:solidFill>
                  <a:srgbClr val="002060"/>
                </a:solidFill>
              </a:rPr>
              <a:t>Certificate by the Head Master of the school regarding study details of class III, IV &amp; V. </a:t>
            </a:r>
          </a:p>
          <a:p>
            <a:r>
              <a:rPr lang="en-US" sz="1800" dirty="0">
                <a:solidFill>
                  <a:srgbClr val="002060"/>
                </a:solidFill>
              </a:rPr>
              <a:t>Category/community certificate (SC/ST) if applicable. Category/community certificate OBC, as per central list if applicable. </a:t>
            </a:r>
            <a:endParaRPr lang="en-IN" sz="1800" dirty="0">
              <a:solidFill>
                <a:srgbClr val="002060"/>
              </a:solidFill>
            </a:endParaRPr>
          </a:p>
          <a:p>
            <a:endParaRPr lang="en-IN" dirty="0">
              <a:solidFill>
                <a:srgbClr val="002060"/>
              </a:solidFill>
            </a:endParaRPr>
          </a:p>
        </p:txBody>
      </p:sp>
    </p:spTree>
    <p:extLst>
      <p:ext uri="{BB962C8B-B14F-4D97-AF65-F5344CB8AC3E}">
        <p14:creationId xmlns:p14="http://schemas.microsoft.com/office/powerpoint/2010/main" val="1406049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5F5CA-ECC4-4BE7-E736-35B742928E71}"/>
              </a:ext>
            </a:extLst>
          </p:cNvPr>
          <p:cNvSpPr>
            <a:spLocks noGrp="1"/>
          </p:cNvSpPr>
          <p:nvPr>
            <p:ph type="title"/>
          </p:nvPr>
        </p:nvSpPr>
        <p:spPr/>
        <p:txBody>
          <a:bodyPr/>
          <a:lstStyle/>
          <a:p>
            <a:r>
              <a:rPr lang="en-US" spc="300" dirty="0">
                <a:solidFill>
                  <a:srgbClr val="FF0000"/>
                </a:solidFill>
              </a:rPr>
              <a:t>COMPOSITION OF THE SELECTION TEST</a:t>
            </a:r>
            <a:endParaRPr lang="en-IN" spc="300" dirty="0">
              <a:solidFill>
                <a:srgbClr val="FF0000"/>
              </a:solidFill>
            </a:endParaRPr>
          </a:p>
        </p:txBody>
      </p:sp>
      <p:sp>
        <p:nvSpPr>
          <p:cNvPr id="3" name="Text Placeholder 2">
            <a:extLst>
              <a:ext uri="{FF2B5EF4-FFF2-40B4-BE49-F238E27FC236}">
                <a16:creationId xmlns:a16="http://schemas.microsoft.com/office/drawing/2014/main" id="{E259D49A-2166-191A-FCB7-E227AAC3D32F}"/>
              </a:ext>
            </a:extLst>
          </p:cNvPr>
          <p:cNvSpPr>
            <a:spLocks noGrp="1"/>
          </p:cNvSpPr>
          <p:nvPr>
            <p:ph type="body" idx="1"/>
          </p:nvPr>
        </p:nvSpPr>
        <p:spPr/>
        <p:txBody>
          <a:bodyPr/>
          <a:lstStyle/>
          <a:p>
            <a:endParaRPr lang="en-IN" dirty="0"/>
          </a:p>
        </p:txBody>
      </p:sp>
      <p:pic>
        <p:nvPicPr>
          <p:cNvPr id="5" name="Picture 4">
            <a:extLst>
              <a:ext uri="{FF2B5EF4-FFF2-40B4-BE49-F238E27FC236}">
                <a16:creationId xmlns:a16="http://schemas.microsoft.com/office/drawing/2014/main" id="{815234A5-3366-F772-A3D2-BEFB79C9D10B}"/>
              </a:ext>
            </a:extLst>
          </p:cNvPr>
          <p:cNvPicPr>
            <a:picLocks noChangeAspect="1"/>
          </p:cNvPicPr>
          <p:nvPr/>
        </p:nvPicPr>
        <p:blipFill>
          <a:blip r:embed="rId2"/>
          <a:srcRect l="13415" t="32231" r="9837" b="32502"/>
          <a:stretch/>
        </p:blipFill>
        <p:spPr>
          <a:xfrm>
            <a:off x="588518" y="1542121"/>
            <a:ext cx="7966964" cy="2059258"/>
          </a:xfrm>
          <a:prstGeom prst="rect">
            <a:avLst/>
          </a:prstGeom>
        </p:spPr>
      </p:pic>
    </p:spTree>
    <p:extLst>
      <p:ext uri="{BB962C8B-B14F-4D97-AF65-F5344CB8AC3E}">
        <p14:creationId xmlns:p14="http://schemas.microsoft.com/office/powerpoint/2010/main" val="1137125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AB7A9-AECF-778B-613F-4256E68E2D9E}"/>
              </a:ext>
            </a:extLst>
          </p:cNvPr>
          <p:cNvSpPr>
            <a:spLocks noGrp="1"/>
          </p:cNvSpPr>
          <p:nvPr>
            <p:ph type="title"/>
          </p:nvPr>
        </p:nvSpPr>
        <p:spPr/>
        <p:txBody>
          <a:bodyPr/>
          <a:lstStyle/>
          <a:p>
            <a:endParaRPr lang="en-IN"/>
          </a:p>
        </p:txBody>
      </p:sp>
      <p:sp>
        <p:nvSpPr>
          <p:cNvPr id="3" name="Text Placeholder 2">
            <a:extLst>
              <a:ext uri="{FF2B5EF4-FFF2-40B4-BE49-F238E27FC236}">
                <a16:creationId xmlns:a16="http://schemas.microsoft.com/office/drawing/2014/main" id="{5C1F494C-4167-750B-E714-A6EC9973A143}"/>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3429387307"/>
      </p:ext>
    </p:extLst>
  </p:cSld>
  <p:clrMapOvr>
    <a:masterClrMapping/>
  </p:clrMapOvr>
</p:sld>
</file>

<file path=ppt/theme/theme1.xml><?xml version="1.0" encoding="utf-8"?>
<a:theme xmlns:a="http://schemas.openxmlformats.org/drawingml/2006/main" name="Generation of '27 by Slidesgo">
  <a:themeElements>
    <a:clrScheme name="Simple Light">
      <a:dk1>
        <a:srgbClr val="000000"/>
      </a:dk1>
      <a:lt1>
        <a:srgbClr val="FFFFFF"/>
      </a:lt1>
      <a:dk2>
        <a:srgbClr val="7F694C"/>
      </a:dk2>
      <a:lt2>
        <a:srgbClr val="E0DAC8"/>
      </a:lt2>
      <a:accent1>
        <a:srgbClr val="E7D8AC"/>
      </a:accent1>
      <a:accent2>
        <a:srgbClr val="BEB296"/>
      </a:accent2>
      <a:accent3>
        <a:srgbClr val="8A7C5C"/>
      </a:accent3>
      <a:accent4>
        <a:srgbClr val="BB9245"/>
      </a:accent4>
      <a:accent5>
        <a:srgbClr val="D8D0B7"/>
      </a:accent5>
      <a:accent6>
        <a:srgbClr val="FFF1C6"/>
      </a:accent6>
      <a:hlink>
        <a:srgbClr val="7F694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705</Words>
  <Application>Microsoft Office PowerPoint</Application>
  <PresentationFormat>On-screen Show (16:9)</PresentationFormat>
  <Paragraphs>31</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Libre Baskerville</vt:lpstr>
      <vt:lpstr>Roboto</vt:lpstr>
      <vt:lpstr>Roboto Condensed Light</vt:lpstr>
      <vt:lpstr>Generation of '27 by Slidesgo</vt:lpstr>
      <vt:lpstr>JNVST  - 2025 </vt:lpstr>
      <vt:lpstr>INTRODUCTION </vt:lpstr>
      <vt:lpstr>EXAM  DATE  AND  TIME</vt:lpstr>
      <vt:lpstr>EXAM  DATE  AND  TIME</vt:lpstr>
      <vt:lpstr>Issue of Admit Cards </vt:lpstr>
      <vt:lpstr>Result of the Selection Test </vt:lpstr>
      <vt:lpstr>Result of the Selection Test </vt:lpstr>
      <vt:lpstr>DOCUMENTS TO BE SUBMITTED AFTER SELECTION </vt:lpstr>
      <vt:lpstr>DOCUMENTS TO BE SUBMITTED AFTER SELECTION </vt:lpstr>
      <vt:lpstr>COMPOSITION OF THE SELECTION TEST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Sonu Mahato</dc:creator>
  <cp:lastModifiedBy>Sonu Mahato</cp:lastModifiedBy>
  <cp:revision>2</cp:revision>
  <dcterms:modified xsi:type="dcterms:W3CDTF">2024-10-30T03:19:14Z</dcterms:modified>
</cp:coreProperties>
</file>